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40.jpeg" ContentType="image/jpeg"/>
  <Override PartName="/ppt/media/image37.jpeg" ContentType="image/jpeg"/>
  <Override PartName="/ppt/media/image36.jpeg" ContentType="image/jpeg"/>
  <Override PartName="/ppt/media/image46.jpeg" ContentType="image/jpeg"/>
  <Override PartName="/ppt/media/image35.jpeg" ContentType="image/jpeg"/>
  <Override PartName="/ppt/media/image45.jpeg" ContentType="image/jpeg"/>
  <Override PartName="/ppt/media/image34.jpeg" ContentType="image/jpeg"/>
  <Override PartName="/ppt/media/image44.jpeg" ContentType="image/jpeg"/>
  <Override PartName="/ppt/media/image33.jpeg" ContentType="image/jpeg"/>
  <Override PartName="/ppt/media/image32.jpeg" ContentType="image/jpeg"/>
  <Override PartName="/ppt/media/image42.jpeg" ContentType="image/jpeg"/>
  <Override PartName="/ppt/media/image31.jpeg" ContentType="image/jpeg"/>
  <Override PartName="/ppt/media/image41.jpeg" ContentType="image/jpeg"/>
  <Override PartName="/ppt/media/image30.jpeg" ContentType="image/jpeg"/>
  <Override PartName="/ppt/media/image14.jpeg" ContentType="image/jpeg"/>
  <Override PartName="/ppt/media/image25.jpeg" ContentType="image/jpeg"/>
  <Override PartName="/ppt/media/image13.jpeg" ContentType="image/jpeg"/>
  <Override PartName="/ppt/media/image24.jpeg" ContentType="image/jpeg"/>
  <Override PartName="/ppt/media/image12.jpeg" ContentType="image/jpeg"/>
  <Override PartName="/ppt/media/image23.jpeg" ContentType="image/jpeg"/>
  <Override PartName="/ppt/media/image11.jpeg" ContentType="image/jpeg"/>
  <Override PartName="/ppt/media/image22.jpeg" ContentType="image/jpeg"/>
  <Override PartName="/ppt/media/image10.jpeg" ContentType="image/jpeg"/>
  <Override PartName="/ppt/media/image21.jpeg" ContentType="image/jpeg"/>
  <Override PartName="/ppt/media/image20.jpeg" ContentType="image/jpeg"/>
  <Override PartName="/ppt/media/image19.jpeg" ContentType="image/jpeg"/>
  <Override PartName="/ppt/media/image29.jpeg" ContentType="image/jpeg"/>
  <Override PartName="/ppt/media/image18.jpeg" ContentType="image/jpeg"/>
  <Override PartName="/ppt/media/image39.jpeg" ContentType="image/jpeg"/>
  <Override PartName="/ppt/media/image28.jpeg" ContentType="image/jpeg"/>
  <Override PartName="/ppt/media/image17.jpeg" ContentType="image/jpeg"/>
  <Override PartName="/ppt/media/image9.jpeg" ContentType="image/jpeg"/>
  <Override PartName="/ppt/media/image8.jpeg" ContentType="image/jpeg"/>
  <Override PartName="/ppt/media/image7.jpeg" ContentType="image/jpeg"/>
  <Override PartName="/ppt/media/image6.jpeg" ContentType="image/jpeg"/>
  <Override PartName="/ppt/media/image5.jpeg" ContentType="image/jpeg"/>
  <Override PartName="/ppt/media/image4.jpeg" ContentType="image/jpeg"/>
  <Override PartName="/ppt/media/image3.jpeg" ContentType="image/jpeg"/>
  <Override PartName="/ppt/media/image38.jpeg" ContentType="image/jpeg"/>
  <Override PartName="/ppt/media/image27.jpeg" ContentType="image/jpeg"/>
  <Override PartName="/ppt/media/image16.jpeg" ContentType="image/jpeg"/>
  <Override PartName="/ppt/media/image43.png" ContentType="image/png"/>
  <Override PartName="/ppt/media/image2.jpeg" ContentType="image/jpeg"/>
  <Override PartName="/ppt/media/image26.jpeg" ContentType="image/jpeg"/>
  <Override PartName="/ppt/media/image15.jpeg" ContentType="image/jpeg"/>
  <Override PartName="/ppt/media/image1.jpeg" ContentType="image/jpe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s/_rels/slide44.xml.rels" ContentType="application/vnd.openxmlformats-package.relationships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30.xml.rels" ContentType="application/vnd.openxmlformats-package.relationships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47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38.xml.rels" ContentType="application/vnd.openxmlformats-package.relationships+xml"/>
  <Override PartName="/ppt/slides/_rels/slide13.xml.rels" ContentType="application/vnd.openxmlformats-package.relationships+xml"/>
  <Override PartName="/ppt/slides/_rels/slide37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36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35.xml.rels" ContentType="application/vnd.openxmlformats-package.relationships+xml"/>
  <Override PartName="/ppt/slides/_rels/slide10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_rels/slide27.xml.rels" ContentType="application/vnd.openxmlformats-package.relationships+xml"/>
  <Override PartName="/ppt/slides/_rels/slide46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45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4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4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42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41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40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pt-BR"/>
              <a:t>ENEM 2013 – CADERNO AZUL</a:t>
            </a:r>
            <a:endParaRPr/>
          </a:p>
        </p:txBody>
      </p:sp>
      <p:sp>
        <p:nvSpPr>
          <p:cNvPr id="69" name="CustomShape 2"/>
          <p:cNvSpPr/>
          <p:nvPr/>
        </p:nvSpPr>
        <p:spPr>
          <a:xfrm>
            <a:off x="504000" y="1769040"/>
            <a:ext cx="8868960" cy="438300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pt-BR"/>
              <a:t>Questões Corrigidas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/>
              <a:t>Gracinha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/>
              <a:t>2015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349360" y="340200"/>
            <a:ext cx="5713560" cy="6570720"/>
          </a:xfrm>
          <a:prstGeom prst="rect">
            <a:avLst/>
          </a:prstGeom>
        </p:spPr>
      </p:pic>
    </p:spTree>
  </p:cSld>
  <p:timing>
    <p:tnLst>
      <p:par>
        <p:cTn dur="indefinite" id="19" nodeType="tmRoot" restart="never">
          <p:childTnLst>
            <p:seq>
              <p:cTn id="2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736000" y="0"/>
            <a:ext cx="5182920" cy="7342920"/>
          </a:xfrm>
          <a:prstGeom prst="rect">
            <a:avLst/>
          </a:prstGeom>
        </p:spPr>
      </p:pic>
    </p:spTree>
  </p:cSld>
  <p:timing>
    <p:tnLst>
      <p:par>
        <p:cTn dur="indefinite" id="21" nodeType="tmRoot" restart="never">
          <p:childTnLst>
            <p:seq>
              <p:cTn id="2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277360" y="864000"/>
            <a:ext cx="5713560" cy="3818160"/>
          </a:xfrm>
          <a:prstGeom prst="rect">
            <a:avLst/>
          </a:prstGeom>
        </p:spPr>
      </p:pic>
    </p:spTree>
  </p:cSld>
  <p:timing>
    <p:tnLst>
      <p:par>
        <p:cTn dur="indefinite" id="23" nodeType="tmRoot" restart="never">
          <p:childTnLst>
            <p:seq>
              <p:cTn id="2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349360" y="1229400"/>
            <a:ext cx="5713560" cy="4313520"/>
          </a:xfrm>
          <a:prstGeom prst="rect">
            <a:avLst/>
          </a:prstGeom>
        </p:spPr>
      </p:pic>
    </p:spTree>
  </p:cSld>
  <p:timing>
    <p:tnLst>
      <p:par>
        <p:cTn dur="indefinite" id="25" nodeType="tmRoot" restart="never">
          <p:childTnLst>
            <p:seq>
              <p:cTn id="2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858400" y="-903960"/>
            <a:ext cx="4475160" cy="6037560"/>
          </a:xfrm>
          <a:prstGeom prst="rect">
            <a:avLst/>
          </a:prstGeom>
        </p:spPr>
      </p:pic>
    </p:spTree>
  </p:cSld>
  <p:timing>
    <p:tnLst>
      <p:par>
        <p:cTn dur="indefinite" id="27" nodeType="tmRoot" restart="never">
          <p:childTnLst>
            <p:seq>
              <p:cTn id="2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474280" y="-504000"/>
            <a:ext cx="5516640" cy="7558560"/>
          </a:xfrm>
          <a:prstGeom prst="rect">
            <a:avLst/>
          </a:prstGeom>
        </p:spPr>
      </p:pic>
    </p:spTree>
  </p:cSld>
  <p:timing>
    <p:tnLst>
      <p:par>
        <p:cTn dur="indefinite" id="29" nodeType="tmRoot" restart="never">
          <p:childTnLst>
            <p:seq>
              <p:cTn id="3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421360" y="-316080"/>
            <a:ext cx="5713560" cy="7371000"/>
          </a:xfrm>
          <a:prstGeom prst="rect">
            <a:avLst/>
          </a:prstGeom>
        </p:spPr>
      </p:pic>
    </p:spTree>
  </p:cSld>
  <p:timing>
    <p:tnLst>
      <p:par>
        <p:cTn dur="indefinite" id="31" nodeType="tmRoot" restart="never">
          <p:childTnLst>
            <p:seq>
              <p:cTn id="3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77280" y="1766160"/>
            <a:ext cx="5713560" cy="4284720"/>
          </a:xfrm>
          <a:prstGeom prst="rect">
            <a:avLst/>
          </a:prstGeom>
        </p:spPr>
      </p:pic>
    </p:spTree>
  </p:cSld>
  <p:timing>
    <p:tnLst>
      <p:par>
        <p:cTn dur="indefinite" id="33" nodeType="tmRoot" restart="never">
          <p:childTnLst>
            <p:seq>
              <p:cTn id="3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376000" y="523080"/>
            <a:ext cx="5713560" cy="6027840"/>
          </a:xfrm>
          <a:prstGeom prst="rect">
            <a:avLst/>
          </a:prstGeom>
        </p:spPr>
      </p:pic>
    </p:spTree>
  </p:cSld>
  <p:timing>
    <p:tnLst>
      <p:par>
        <p:cTn dur="indefinite" id="35" nodeType="tmRoot" restart="never">
          <p:childTnLst>
            <p:seq>
              <p:cTn id="3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240280" y="-359640"/>
            <a:ext cx="5711040" cy="7558560"/>
          </a:xfrm>
          <a:prstGeom prst="rect">
            <a:avLst/>
          </a:prstGeom>
        </p:spPr>
      </p:pic>
    </p:spTree>
  </p:cSld>
  <p:timing>
    <p:tnLst>
      <p:par>
        <p:cTn dur="indefinite" id="37" nodeType="tmRoot" restart="never">
          <p:childTnLst>
            <p:seq>
              <p:cTn id="3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239200" y="425880"/>
            <a:ext cx="5713560" cy="6485040"/>
          </a:xfrm>
          <a:prstGeom prst="rect">
            <a:avLst/>
          </a:prstGeom>
        </p:spPr>
      </p:pic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649600" y="-72000"/>
            <a:ext cx="5557320" cy="7054560"/>
          </a:xfrm>
          <a:prstGeom prst="rect">
            <a:avLst/>
          </a:prstGeom>
        </p:spPr>
      </p:pic>
    </p:spTree>
  </p:cSld>
  <p:timing>
    <p:tnLst>
      <p:par>
        <p:cTn dur="indefinite" id="39" nodeType="tmRoot" restart="never">
          <p:childTnLst>
            <p:seq>
              <p:cTn id="4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592000" y="-216000"/>
            <a:ext cx="5379120" cy="7558560"/>
          </a:xfrm>
          <a:prstGeom prst="rect">
            <a:avLst/>
          </a:prstGeom>
        </p:spPr>
      </p:pic>
    </p:spTree>
  </p:cSld>
  <p:timing>
    <p:tnLst>
      <p:par>
        <p:cTn dur="indefinite" id="41" nodeType="tmRoot" restart="never">
          <p:childTnLst>
            <p:seq>
              <p:cTn id="4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664000" y="216000"/>
            <a:ext cx="4822920" cy="7126920"/>
          </a:xfrm>
          <a:prstGeom prst="rect">
            <a:avLst/>
          </a:prstGeom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559960" y="30240"/>
            <a:ext cx="5072040" cy="7312680"/>
          </a:xfrm>
          <a:prstGeom prst="rect">
            <a:avLst/>
          </a:prstGeom>
        </p:spPr>
      </p:pic>
    </p:spTree>
  </p:cSld>
  <p:timing>
    <p:tnLst>
      <p:par>
        <p:cTn dur="indefinite" id="43" nodeType="tmRoot" restart="never">
          <p:childTnLst>
            <p:seq>
              <p:cTn id="4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080880" y="30240"/>
            <a:ext cx="4030200" cy="7558560"/>
          </a:xfrm>
          <a:prstGeom prst="rect">
            <a:avLst/>
          </a:prstGeom>
        </p:spPr>
      </p:pic>
    </p:spTree>
  </p:cSld>
  <p:timing>
    <p:tnLst>
      <p:par>
        <p:cTn dur="indefinite" id="45" nodeType="tmRoot" restart="never">
          <p:childTnLst>
            <p:seq>
              <p:cTn id="4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239200" y="426600"/>
            <a:ext cx="5713560" cy="5627880"/>
          </a:xfrm>
          <a:prstGeom prst="rect">
            <a:avLst/>
          </a:prstGeom>
        </p:spPr>
      </p:pic>
    </p:spTree>
  </p:cSld>
  <p:timing>
    <p:tnLst>
      <p:par>
        <p:cTn dur="indefinite" id="47" nodeType="tmRoot" restart="never">
          <p:childTnLst>
            <p:seq>
              <p:cTn id="4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498760" y="-538920"/>
            <a:ext cx="5194440" cy="7558560"/>
          </a:xfrm>
          <a:prstGeom prst="rect">
            <a:avLst/>
          </a:prstGeom>
        </p:spPr>
      </p:pic>
    </p:spTree>
  </p:cSld>
  <p:timing>
    <p:tnLst>
      <p:par>
        <p:cTn dur="indefinite" id="49" nodeType="tmRoot" restart="never">
          <p:childTnLst>
            <p:seq>
              <p:cTn id="5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456000" y="-216000"/>
            <a:ext cx="3722400" cy="7126920"/>
          </a:xfrm>
          <a:prstGeom prst="rect">
            <a:avLst/>
          </a:prstGeom>
        </p:spPr>
      </p:pic>
    </p:spTree>
  </p:cSld>
  <p:timing>
    <p:tnLst>
      <p:par>
        <p:cTn dur="indefinite" id="51" nodeType="tmRoot" restart="never">
          <p:childTnLst>
            <p:seq>
              <p:cTn id="5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952000" y="0"/>
            <a:ext cx="3991320" cy="7558560"/>
          </a:xfrm>
          <a:prstGeom prst="rect">
            <a:avLst/>
          </a:prstGeom>
        </p:spPr>
      </p:pic>
    </p:spTree>
  </p:cSld>
  <p:timing>
    <p:tnLst>
      <p:par>
        <p:cTn dur="indefinite" id="53" nodeType="tmRoot" restart="never">
          <p:childTnLst>
            <p:seq>
              <p:cTn id="5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304000" y="360"/>
            <a:ext cx="4897080" cy="6694560"/>
          </a:xfrm>
          <a:prstGeom prst="rect">
            <a:avLst/>
          </a:prstGeom>
        </p:spPr>
      </p:pic>
    </p:spTree>
  </p:cSld>
  <p:timing>
    <p:tnLst>
      <p:par>
        <p:cTn dur="indefinite" id="55" nodeType="tmRoot" restart="never">
          <p:childTnLst>
            <p:seq>
              <p:cTn id="5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232000" y="1264680"/>
            <a:ext cx="5713560" cy="5142240"/>
          </a:xfrm>
          <a:prstGeom prst="rect">
            <a:avLst/>
          </a:prstGeom>
        </p:spPr>
      </p:pic>
    </p:spTree>
  </p:cSld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239200" y="286560"/>
            <a:ext cx="5713560" cy="6303960"/>
          </a:xfrm>
          <a:prstGeom prst="rect">
            <a:avLst/>
          </a:prstGeom>
        </p:spPr>
      </p:pic>
    </p:spTree>
  </p:cSld>
  <p:timing>
    <p:tnLst>
      <p:par>
        <p:cTn dur="indefinite" id="57" nodeType="tmRoot" restart="never">
          <p:childTnLst>
            <p:seq>
              <p:cTn id="5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277360" y="792000"/>
            <a:ext cx="5713560" cy="5322960"/>
          </a:xfrm>
          <a:prstGeom prst="rect">
            <a:avLst/>
          </a:prstGeom>
        </p:spPr>
      </p:pic>
    </p:spTree>
  </p:cSld>
  <p:timing>
    <p:tnLst>
      <p:par>
        <p:cTn dur="indefinite" id="59" nodeType="tmRoot" restart="never">
          <p:childTnLst>
            <p:seq>
              <p:cTn id="6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205360" y="882360"/>
            <a:ext cx="5713560" cy="4732560"/>
          </a:xfrm>
          <a:prstGeom prst="rect">
            <a:avLst/>
          </a:prstGeom>
        </p:spPr>
      </p:pic>
    </p:spTree>
  </p:cSld>
  <p:timing>
    <p:tnLst>
      <p:par>
        <p:cTn dur="indefinite" id="61" nodeType="tmRoot" restart="never">
          <p:childTnLst>
            <p:seq>
              <p:cTn id="6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61360" y="1167120"/>
            <a:ext cx="5713560" cy="4303800"/>
          </a:xfrm>
          <a:prstGeom prst="rect">
            <a:avLst/>
          </a:prstGeom>
        </p:spPr>
      </p:pic>
    </p:spTree>
  </p:cSld>
  <p:timing>
    <p:tnLst>
      <p:par>
        <p:cTn dur="indefinite" id="63" nodeType="tmRoot" restart="never">
          <p:childTnLst>
            <p:seq>
              <p:cTn id="6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989360" y="-576000"/>
            <a:ext cx="5713560" cy="7256520"/>
          </a:xfrm>
          <a:prstGeom prst="rect">
            <a:avLst/>
          </a:prstGeom>
        </p:spPr>
      </p:pic>
    </p:spTree>
  </p:cSld>
  <p:timing>
    <p:tnLst>
      <p:par>
        <p:cTn dur="indefinite" id="65" nodeType="tmRoot" restart="never">
          <p:childTnLst>
            <p:seq>
              <p:cTn id="6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88000" y="-431640"/>
            <a:ext cx="5112000" cy="7558560"/>
          </a:xfrm>
          <a:prstGeom prst="rect">
            <a:avLst/>
          </a:prstGeom>
        </p:spPr>
      </p:pic>
    </p:spTree>
  </p:cSld>
  <p:timing>
    <p:tnLst>
      <p:par>
        <p:cTn dur="indefinite" id="67" nodeType="tmRoot" restart="never">
          <p:childTnLst>
            <p:seq>
              <p:cTn id="6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239200" y="2633400"/>
            <a:ext cx="5713560" cy="4999320"/>
          </a:xfrm>
          <a:prstGeom prst="rect">
            <a:avLst/>
          </a:prstGeom>
        </p:spPr>
      </p:pic>
    </p:spTree>
  </p:cSld>
  <p:timing>
    <p:tnLst>
      <p:par>
        <p:cTn dur="indefinite" id="69" nodeType="tmRoot" restart="never">
          <p:childTnLst>
            <p:seq>
              <p:cTn id="7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501280" y="-503640"/>
            <a:ext cx="5129640" cy="7558560"/>
          </a:xfrm>
          <a:prstGeom prst="rect">
            <a:avLst/>
          </a:prstGeom>
        </p:spPr>
      </p:pic>
    </p:spTree>
  </p:cSld>
  <p:timing>
    <p:tnLst>
      <p:par>
        <p:cTn dur="indefinite" id="71" nodeType="tmRoot" restart="never">
          <p:childTnLst>
            <p:seq>
              <p:cTn id="7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448000" y="-288000"/>
            <a:ext cx="4860000" cy="7558560"/>
          </a:xfrm>
          <a:prstGeom prst="rect">
            <a:avLst/>
          </a:prstGeom>
        </p:spPr>
      </p:pic>
    </p:spTree>
  </p:cSld>
  <p:timing>
    <p:tnLst>
      <p:par>
        <p:cTn dur="indefinite" id="73" nodeType="tmRoot" restart="never">
          <p:childTnLst>
            <p:seq>
              <p:cTn id="7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044520" y="-191880"/>
            <a:ext cx="3601080" cy="7198560"/>
          </a:xfrm>
          <a:prstGeom prst="rect">
            <a:avLst/>
          </a:prstGeom>
        </p:spPr>
      </p:pic>
    </p:spTree>
  </p:cSld>
  <p:timing>
    <p:tnLst>
      <p:par>
        <p:cTn dur="indefinite" id="75" nodeType="tmRoot" restart="never">
          <p:childTnLst>
            <p:seq>
              <p:cTn id="7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024000" y="-216000"/>
            <a:ext cx="3875400" cy="7558560"/>
          </a:xfrm>
          <a:prstGeom prst="rect">
            <a:avLst/>
          </a:prstGeom>
        </p:spPr>
      </p:pic>
    </p:spTree>
  </p:cSld>
  <p:timing>
    <p:tnLst>
      <p:par>
        <p:cTn dur="indefinite" id="7" nodeType="tmRoot" restart="never">
          <p:childTnLst>
            <p:seq>
              <p:cTn id="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592000" y="72360"/>
            <a:ext cx="4891680" cy="7558560"/>
          </a:xfrm>
          <a:prstGeom prst="rect">
            <a:avLst/>
          </a:prstGeom>
        </p:spPr>
      </p:pic>
    </p:spTree>
  </p:cSld>
  <p:timing>
    <p:tnLst>
      <p:par>
        <p:cTn dur="indefinite" id="77" nodeType="tmRoot" restart="never">
          <p:childTnLst>
            <p:seq>
              <p:cTn id="7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448000" y="504000"/>
            <a:ext cx="5713560" cy="5361120"/>
          </a:xfrm>
          <a:prstGeom prst="rect">
            <a:avLst/>
          </a:prstGeom>
        </p:spPr>
      </p:pic>
    </p:spTree>
  </p:cSld>
  <p:timing>
    <p:tnLst>
      <p:par>
        <p:cTn dur="indefinite" id="79" nodeType="tmRoot" restart="never">
          <p:childTnLst>
            <p:seq>
              <p:cTn id="8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606040" y="-359640"/>
            <a:ext cx="4664880" cy="7558560"/>
          </a:xfrm>
          <a:prstGeom prst="rect">
            <a:avLst/>
          </a:prstGeom>
        </p:spPr>
      </p:pic>
    </p:spTree>
  </p:cSld>
  <p:timing>
    <p:tnLst>
      <p:par>
        <p:cTn dur="indefinite" id="81" nodeType="tmRoot" restart="never">
          <p:childTnLst>
            <p:seq>
              <p:cTn id="8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227040" y="-340920"/>
            <a:ext cx="3737880" cy="7558560"/>
          </a:xfrm>
          <a:prstGeom prst="rect">
            <a:avLst/>
          </a:prstGeom>
        </p:spPr>
      </p:pic>
    </p:spTree>
  </p:cSld>
  <p:timing>
    <p:tnLst>
      <p:par>
        <p:cTn dur="indefinite" id="83" nodeType="tmRoot" restart="never">
          <p:childTnLst>
            <p:seq>
              <p:cTn id="8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429720" y="1194480"/>
            <a:ext cx="3333240" cy="5800320"/>
          </a:xfrm>
          <a:prstGeom prst="rect">
            <a:avLst/>
          </a:prstGeom>
        </p:spPr>
      </p:pic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701800" y="599040"/>
            <a:ext cx="4788360" cy="6743880"/>
          </a:xfrm>
          <a:prstGeom prst="rect">
            <a:avLst/>
          </a:prstGeom>
        </p:spPr>
      </p:pic>
    </p:spTree>
  </p:cSld>
  <p:timing>
    <p:tnLst>
      <p:par>
        <p:cTn dur="indefinite" id="85" nodeType="tmRoot" restart="never">
          <p:childTnLst>
            <p:seq>
              <p:cTn id="8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965960" y="144360"/>
            <a:ext cx="4944960" cy="7126560"/>
          </a:xfrm>
          <a:prstGeom prst="rect">
            <a:avLst/>
          </a:prstGeom>
        </p:spPr>
      </p:pic>
    </p:spTree>
  </p:cSld>
  <p:timing>
    <p:tnLst>
      <p:par>
        <p:cTn dur="indefinite" id="87" nodeType="tmRoot" restart="never">
          <p:childTnLst>
            <p:seq>
              <p:cTn id="8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232000" y="-576000"/>
            <a:ext cx="5682600" cy="7198920"/>
          </a:xfrm>
          <a:prstGeom prst="rect">
            <a:avLst/>
          </a:prstGeom>
        </p:spPr>
      </p:pic>
    </p:spTree>
  </p:cSld>
  <p:timing>
    <p:tnLst>
      <p:par>
        <p:cTn dur="indefinite" id="89" nodeType="tmRoot" restart="never">
          <p:childTnLst>
            <p:seq>
              <p:cTn id="9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421360" y="-339480"/>
            <a:ext cx="5713560" cy="6818400"/>
          </a:xfrm>
          <a:prstGeom prst="rect">
            <a:avLst/>
          </a:prstGeom>
        </p:spPr>
      </p:pic>
    </p:spTree>
  </p:cSld>
  <p:timing>
    <p:tnLst>
      <p:par>
        <p:cTn dur="indefinite" id="9" nodeType="tmRoot" restart="never">
          <p:childTnLst>
            <p:seq>
              <p:cTn id="1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214360" y="214200"/>
            <a:ext cx="5713560" cy="6275520"/>
          </a:xfrm>
          <a:prstGeom prst="rect">
            <a:avLst/>
          </a:prstGeom>
        </p:spPr>
      </p:pic>
    </p:spTree>
  </p:cSld>
  <p:timing>
    <p:tnLst>
      <p:par>
        <p:cTn dur="indefinite" id="11" nodeType="tmRoot" restart="never">
          <p:childTnLst>
            <p:seq>
              <p:cTn id="1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808000" y="360000"/>
            <a:ext cx="4894920" cy="6478560"/>
          </a:xfrm>
          <a:prstGeom prst="rect">
            <a:avLst/>
          </a:prstGeom>
        </p:spPr>
      </p:pic>
    </p:spTree>
  </p:cSld>
  <p:timing>
    <p:tnLst>
      <p:par>
        <p:cTn dur="indefinite" id="13" nodeType="tmRoot" restart="never">
          <p:childTnLst>
            <p:seq>
              <p:cTn id="1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797200" y="-143640"/>
            <a:ext cx="4257720" cy="7558560"/>
          </a:xfrm>
          <a:prstGeom prst="rect">
            <a:avLst/>
          </a:prstGeom>
        </p:spPr>
      </p:pic>
    </p:spTree>
  </p:cSld>
  <p:timing>
    <p:tnLst>
      <p:par>
        <p:cTn dur="indefinite" id="15" nodeType="tmRoot" restart="never">
          <p:childTnLst>
            <p:seq>
              <p:cTn id="1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88000" y="1153800"/>
            <a:ext cx="5713560" cy="5685120"/>
          </a:xfrm>
          <a:prstGeom prst="rect">
            <a:avLst/>
          </a:prstGeom>
        </p:spPr>
      </p:pic>
    </p:spTree>
  </p:cSld>
  <p:timing>
    <p:tnLst>
      <p:par>
        <p:cTn dur="indefinite" id="17" nodeType="tmRoot" restart="never">
          <p:childTnLst>
            <p:seq>
              <p:cTn id="1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